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536" r:id="rId2"/>
    <p:sldId id="554" r:id="rId3"/>
    <p:sldId id="553" r:id="rId4"/>
    <p:sldId id="532" r:id="rId5"/>
    <p:sldId id="546" r:id="rId6"/>
    <p:sldId id="543" r:id="rId7"/>
    <p:sldId id="552" r:id="rId8"/>
    <p:sldId id="551" r:id="rId9"/>
    <p:sldId id="547" r:id="rId10"/>
    <p:sldId id="548" r:id="rId11"/>
    <p:sldId id="549" r:id="rId12"/>
    <p:sldId id="550" r:id="rId13"/>
  </p:sldIdLst>
  <p:sldSz cx="12192000" cy="6858000"/>
  <p:notesSz cx="6858000" cy="9144000"/>
  <p:embeddedFontLst>
    <p:embeddedFont>
      <p:font typeface="a드림고딕4" panose="02020600000000000000" pitchFamily="18" charset="-127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a드림고딕5" panose="02020600000000000000" pitchFamily="18" charset="-127"/>
      <p:regular r:id="rId20"/>
    </p:embeddedFont>
    <p:embeddedFont>
      <p:font typeface="a드림고딕3" panose="02020600000000000000" pitchFamily="18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a드림고딕2" panose="02020600000000000000" pitchFamily="18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_30 PSJ" initials="_P" lastIdx="1" clrIdx="0">
    <p:extLst>
      <p:ext uri="{19B8F6BF-5375-455C-9EA6-DF929625EA0E}">
        <p15:presenceInfo xmlns:p15="http://schemas.microsoft.com/office/powerpoint/2012/main" userId="_30 PS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ADD"/>
    <a:srgbClr val="C19981"/>
    <a:srgbClr val="D82406"/>
    <a:srgbClr val="41719C"/>
    <a:srgbClr val="B83726"/>
    <a:srgbClr val="FFFFFF"/>
    <a:srgbClr val="B38365"/>
    <a:srgbClr val="E6C5F3"/>
    <a:srgbClr val="AD7FCF"/>
    <a:srgbClr val="991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15" autoAdjust="0"/>
    <p:restoredTop sz="96556" autoAdjust="0"/>
  </p:normalViewPr>
  <p:slideViewPr>
    <p:cSldViewPr snapToGrid="0">
      <p:cViewPr>
        <p:scale>
          <a:sx n="150" d="100"/>
          <a:sy n="150" d="100"/>
        </p:scale>
        <p:origin x="-1224" y="-6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16004-6C9F-4303-8B6A-84081F91B22F}" type="datetimeFigureOut">
              <a:rPr lang="en-US" smtClean="0"/>
              <a:t>6/10/2022</a:t>
            </a:fld>
            <a:endParaRPr 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1F26D7-3955-4B5D-A100-843940C5F2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927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294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51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771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89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1F26D7-3955-4B5D-A100-843940C5F2F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900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5125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1954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1264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15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5560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4306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7755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8513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416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174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5472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FEADD"/>
            </a:gs>
            <a:gs pos="100000">
              <a:srgbClr val="C19981"/>
            </a:gs>
          </a:gsLst>
          <a:lin ang="6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/>
              <a:t>2022-06-10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216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3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Title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1190064" y="4264342"/>
            <a:ext cx="39669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ko-KR" altLang="en-US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박성준</a:t>
            </a:r>
            <a:r>
              <a:rPr lang="en-US" altLang="ko-KR" sz="1400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20205075</a:t>
            </a:r>
          </a:p>
          <a:p>
            <a:pPr lvl="0"/>
            <a:r>
              <a:rPr lang="ko-KR" altLang="en-US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권재용</a:t>
            </a:r>
            <a:r>
              <a:rPr lang="en-US" altLang="ko-KR" sz="1400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20185016</a:t>
            </a:r>
            <a:endParaRPr lang="en-US" altLang="ko-KR" dirty="0">
              <a:solidFill>
                <a:prstClr val="black"/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pPr lvl="0"/>
            <a:r>
              <a:rPr lang="en-US" altLang="ko-KR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Kohinur Akter</a:t>
            </a:r>
            <a:r>
              <a:rPr lang="en-US" altLang="ko-KR" sz="1400" dirty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 </a:t>
            </a:r>
            <a:r>
              <a:rPr lang="en-US" altLang="ko-KR" sz="1400" dirty="0" smtClean="0">
                <a:solidFill>
                  <a:prstClr val="black"/>
                </a:solidFill>
                <a:latin typeface="a드림고딕2" panose="02020600000000000000" pitchFamily="18" charset="-127"/>
                <a:ea typeface="a드림고딕2" panose="02020600000000000000" pitchFamily="18" charset="-127"/>
              </a:rPr>
              <a:t>20201166</a:t>
            </a:r>
            <a:endParaRPr lang="en-US" altLang="ko-KR" dirty="0">
              <a:solidFill>
                <a:prstClr val="black"/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pPr lvl="0"/>
            <a:endParaRPr lang="en-US" altLang="ko-KR" dirty="0">
              <a:solidFill>
                <a:prstClr val="black"/>
              </a:solidFill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endParaRPr lang="en-US" altLang="ko-KR" dirty="0"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SW Engineering and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Project · B-fact · </a:t>
            </a:r>
            <a:fld id="{B7C884BD-5AFA-4057-A512-99D9B9CB2B38}" type="slidenum">
              <a:rPr lang="en-US" sz="120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907604" y="1956536"/>
            <a:ext cx="33025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 smtClean="0">
                <a:solidFill>
                  <a:schemeClr val="bg1">
                    <a:lumMod val="50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2000" dirty="0" smtClean="0">
                <a:solidFill>
                  <a:schemeClr val="bg1">
                    <a:lumMod val="50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동물</a:t>
            </a:r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r>
              <a:rPr lang="ko-KR" altLang="en-US" sz="2000" dirty="0" smtClean="0">
                <a:solidFill>
                  <a:schemeClr val="bg1">
                    <a:lumMod val="50000"/>
                  </a:schemeClr>
                </a:solidFill>
                <a:latin typeface="a드림고딕4" panose="02020600000000000000" pitchFamily="18" charset="-127"/>
                <a:ea typeface="a드림고딕4" panose="02020600000000000000" pitchFamily="18" charset="-127"/>
              </a:rPr>
              <a:t>행동 분석 프로젝트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77" y="564569"/>
            <a:ext cx="3337465" cy="1755968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5610368" y="2763957"/>
            <a:ext cx="5162550" cy="2842644"/>
          </a:xfrm>
          <a:prstGeom prst="roundRect">
            <a:avLst/>
          </a:prstGeom>
          <a:blipFill>
            <a:blip r:embed="rId1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599" y="1773910"/>
            <a:ext cx="2022136" cy="2022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28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Data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670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구현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628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Implementation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688066" y="4352925"/>
            <a:ext cx="10813143" cy="9525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6069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Data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670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구현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628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Implementation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688066" y="4352925"/>
            <a:ext cx="10813143" cy="9525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9220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Data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670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구현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628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Implementation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688066" y="4352925"/>
            <a:ext cx="10813143" cy="9525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3079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 smtClean="0">
                <a:solidFill>
                  <a:prstClr val="white"/>
                </a:solidFill>
              </a:rPr>
              <a:t>Index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092501" y="872007"/>
            <a:ext cx="139730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latin typeface="a드림고딕5" panose="02020600000000000000" pitchFamily="18" charset="-127"/>
                <a:ea typeface="a드림고딕5" panose="02020600000000000000" pitchFamily="18" charset="-127"/>
              </a:rPr>
              <a:t>Index</a:t>
            </a:r>
            <a:endParaRPr lang="en-US" sz="36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14363" y="1211486"/>
            <a:ext cx="5993536" cy="418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SW Engineering and </a:t>
            </a:r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Project · B-fact · </a:t>
            </a:r>
            <a:fld id="{B3E9D1E0-3BE8-483F-8C6F-5C58AB6BCCA3}" type="slidenum">
              <a:rPr lang="en-US" sz="1200">
                <a:latin typeface="a드림고딕4" panose="02020600000000000000" pitchFamily="18" charset="-127"/>
                <a:ea typeface="a드림고딕4" panose="02020600000000000000" pitchFamily="18" charset="-127"/>
              </a:rPr>
              <a:t>2</a:t>
            </a:fld>
            <a:r>
              <a:rPr 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40710" y="35206"/>
            <a:ext cx="705802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Dauriol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Class</a:t>
            </a:r>
          </a:p>
          <a:p>
            <a:endParaRPr lang="en-US" altLang="ko-KR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228600" indent="-228600">
              <a:buAutoNum type="arabicPeriod"/>
            </a:pP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SW Ethical Principle / Essential SW product –</a:t>
            </a:r>
          </a:p>
          <a:p>
            <a:pPr marL="228600" indent="-228600">
              <a:buAutoNum type="arabicPeriod"/>
            </a:pP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SW Process (Life Cycle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무조건 삽입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(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폭포수 모델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!))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혹은 진화적 </a:t>
            </a:r>
            <a:r>
              <a:rPr lang="ko-KR" altLang="en-US" sz="1200" dirty="0" err="1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프로토타입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모델</a:t>
            </a:r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애자일 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(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생략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</a:p>
          <a:p>
            <a:pPr marL="228600" indent="-228600">
              <a:buAutoNum type="arabicPeriod"/>
            </a:pP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Requirement Analysis (Specification?) </a:t>
            </a:r>
          </a:p>
          <a:p>
            <a:pPr marL="228600" indent="-228600">
              <a:buAutoNum type="arabicPeriod"/>
            </a:pP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System Modeling ~ UML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클래스들이 나옴</a:t>
            </a:r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228600" indent="-228600">
              <a:buAutoNum type="arabicPeriod"/>
            </a:pP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Architect Design ~ logical / physical / process / development [MVC / Layer Archi]</a:t>
            </a:r>
          </a:p>
          <a:p>
            <a:pPr marL="228600" indent="-228600">
              <a:buAutoNum type="arabicPeriod"/>
            </a:pP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Implementation (??)</a:t>
            </a:r>
          </a:p>
          <a:p>
            <a:pPr marL="228600" indent="-228600">
              <a:buAutoNum type="arabicPeriod"/>
            </a:pP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Testing</a:t>
            </a:r>
          </a:p>
          <a:p>
            <a:pPr marL="228600" indent="-228600">
              <a:buAutoNum type="arabicPeriod"/>
            </a:pP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SW Maintenance</a:t>
            </a:r>
          </a:p>
          <a:p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r>
              <a:rPr lang="en-US" altLang="ko-KR" sz="1200" dirty="0" err="1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Dr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r>
              <a:rPr lang="en-US" altLang="ko-KR" sz="1200" dirty="0" err="1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Oh’s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Class</a:t>
            </a:r>
          </a:p>
          <a:p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소개</a:t>
            </a:r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개발 프로세스</a:t>
            </a:r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계획</a:t>
            </a:r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요구 사항 분석</a:t>
            </a:r>
            <a:endParaRPr lang="en-US" altLang="ko-KR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pPr marL="228600" indent="-228600">
              <a:buAutoNum type="arabicPeriod"/>
            </a:pPr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91154" y="4038891"/>
            <a:ext cx="87585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1.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계획 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(Motivation[Market Analysis, Big Goal] SW Model selection from topic’s characteristic) –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회의 방법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(Slack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등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</a:p>
          <a:p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2.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요구 분석 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(Requirement </a:t>
            </a:r>
            <a:r>
              <a:rPr lang="en-US" altLang="ko-KR" sz="1200" dirty="0" err="1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Speicification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 </a:t>
            </a:r>
            <a:endParaRPr lang="en-US" altLang="ko-KR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3.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설계 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(UML, SW Architecture Chap6)</a:t>
            </a:r>
          </a:p>
          <a:p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4.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구현 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(Each Part)</a:t>
            </a:r>
          </a:p>
          <a:p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5.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테스트 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(</a:t>
            </a:r>
            <a:r>
              <a:rPr lang="ko-KR" altLang="en-US" sz="1200" dirty="0" err="1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모듈별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r>
              <a:rPr lang="ko-KR" altLang="en-US" sz="1200" dirty="0" err="1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테스팅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방법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,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실시간 시현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)</a:t>
            </a:r>
            <a:endParaRPr lang="en-US" altLang="ko-KR" sz="1200" dirty="0" smtClean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  <a:p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6. </a:t>
            </a:r>
            <a:r>
              <a:rPr lang="ko-KR" altLang="en-US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유지보수 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(</a:t>
            </a:r>
            <a:r>
              <a:rPr lang="en-US" altLang="ko-KR" sz="1200" dirty="0" err="1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github</a:t>
            </a:r>
            <a:r>
              <a:rPr lang="en-US" altLang="ko-KR" sz="1200" dirty="0" smtClean="0">
                <a:latin typeface="a드림고딕4" panose="02020600000000000000" pitchFamily="18" charset="-127"/>
                <a:ea typeface="a드림고딕4" panose="02020600000000000000" pitchFamily="18" charset="-127"/>
              </a:rPr>
              <a:t>, </a:t>
            </a:r>
            <a:endParaRPr lang="ko-KR" alt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467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B383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Title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11669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Subtitle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5674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Motivation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3277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Topic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116698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Subtitle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25674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Motivation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5616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Improved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5" name="직사각형 24"/>
          <p:cNvSpPr/>
          <p:nvPr/>
        </p:nvSpPr>
        <p:spPr>
          <a:xfrm>
            <a:off x="1092501" y="872007"/>
            <a:ext cx="118494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Goal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133356" y="2052030"/>
            <a:ext cx="8365380" cy="14957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1600" dirty="0">
                <a:latin typeface="a드림고딕2" panose="02020600000000000000" pitchFamily="18" charset="-127"/>
                <a:ea typeface="a드림고딕2" panose="02020600000000000000" pitchFamily="18" charset="-127"/>
              </a:rPr>
              <a:t>Evaluate AI model for analysis of mouse behavior </a:t>
            </a:r>
          </a:p>
          <a:p>
            <a:pPr marL="342900" indent="-342900">
              <a:lnSpc>
                <a:spcPct val="200000"/>
              </a:lnSpc>
              <a:buFontTx/>
              <a:buAutoNum type="arabicPeriod"/>
            </a:pPr>
            <a:r>
              <a:rPr lang="en-US" altLang="ko-KR" sz="1600" dirty="0">
                <a:latin typeface="a드림고딕2" panose="02020600000000000000" pitchFamily="18" charset="-127"/>
                <a:ea typeface="a드림고딕2" panose="02020600000000000000" pitchFamily="18" charset="-127"/>
              </a:rPr>
              <a:t>Make Website for research can easily use  </a:t>
            </a:r>
          </a:p>
          <a:p>
            <a:pPr marL="342900" indent="-342900">
              <a:lnSpc>
                <a:spcPct val="200000"/>
              </a:lnSpc>
              <a:buFontTx/>
              <a:buAutoNum type="arabicPeriod"/>
            </a:pPr>
            <a:r>
              <a:rPr lang="en-US" altLang="ko-KR" sz="1600" dirty="0" err="1">
                <a:latin typeface="a드림고딕2" panose="02020600000000000000" pitchFamily="18" charset="-127"/>
                <a:ea typeface="a드림고딕2" panose="02020600000000000000" pitchFamily="18" charset="-127"/>
              </a:rPr>
              <a:t>fd</a:t>
            </a:r>
            <a:endParaRPr lang="ko-KR" altLang="en-US" sz="1600" dirty="0"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7448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89051" y="343103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2" name="직선 연결선 51"/>
          <p:cNvCxnSpPr/>
          <p:nvPr/>
        </p:nvCxnSpPr>
        <p:spPr>
          <a:xfrm>
            <a:off x="9756813" y="390874"/>
            <a:ext cx="0" cy="5717827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 13"/>
          <p:cNvSpPr/>
          <p:nvPr/>
        </p:nvSpPr>
        <p:spPr>
          <a:xfrm>
            <a:off x="484414" y="608750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5222" y="171792"/>
            <a:ext cx="573294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Plan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5" name="직사각형 24"/>
          <p:cNvSpPr/>
          <p:nvPr/>
        </p:nvSpPr>
        <p:spPr>
          <a:xfrm>
            <a:off x="1092501" y="872007"/>
            <a:ext cx="44305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latin typeface="a드림고딕5" panose="02020600000000000000" pitchFamily="18" charset="-127"/>
                <a:ea typeface="a드림고딕5" panose="02020600000000000000" pitchFamily="18" charset="-127"/>
              </a:rPr>
              <a:t>Requirment</a:t>
            </a:r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 Analysis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A34D16C-662E-7692-020D-C2F252E762D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0767" y="806557"/>
            <a:ext cx="4783581" cy="507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552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89051" y="343103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2" name="직선 연결선 51"/>
          <p:cNvCxnSpPr/>
          <p:nvPr/>
        </p:nvCxnSpPr>
        <p:spPr>
          <a:xfrm>
            <a:off x="9756813" y="390874"/>
            <a:ext cx="0" cy="5717827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 13"/>
          <p:cNvSpPr/>
          <p:nvPr/>
        </p:nvSpPr>
        <p:spPr>
          <a:xfrm>
            <a:off x="484414" y="608750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5222" y="171792"/>
            <a:ext cx="573294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Plan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5" name="직사각형 24"/>
          <p:cNvSpPr/>
          <p:nvPr/>
        </p:nvSpPr>
        <p:spPr>
          <a:xfrm>
            <a:off x="1092501" y="872007"/>
            <a:ext cx="443057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err="1">
                <a:latin typeface="a드림고딕5" panose="02020600000000000000" pitchFamily="18" charset="-127"/>
                <a:ea typeface="a드림고딕5" panose="02020600000000000000" pitchFamily="18" charset="-127"/>
              </a:rPr>
              <a:t>Requirment</a:t>
            </a:r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 Analysis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51793A-2A0D-F1F0-3A80-D31BD7C25ED5}"/>
              </a:ext>
            </a:extLst>
          </p:cNvPr>
          <p:cNvSpPr txBox="1"/>
          <p:nvPr/>
        </p:nvSpPr>
        <p:spPr>
          <a:xfrm>
            <a:off x="914051" y="2311802"/>
            <a:ext cx="1005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System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AD40C8-3989-5C86-233C-1AAAC9F3AC90}"/>
              </a:ext>
            </a:extLst>
          </p:cNvPr>
          <p:cNvSpPr/>
          <p:nvPr/>
        </p:nvSpPr>
        <p:spPr>
          <a:xfrm>
            <a:off x="1518516" y="3480833"/>
            <a:ext cx="9413187" cy="526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AEDC829-27AD-F702-2B16-D9992BA6B255}"/>
              </a:ext>
            </a:extLst>
          </p:cNvPr>
          <p:cNvSpPr/>
          <p:nvPr/>
        </p:nvSpPr>
        <p:spPr>
          <a:xfrm rot="5400000">
            <a:off x="4012970" y="3812461"/>
            <a:ext cx="3600000" cy="526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D469C84-AB14-D8D6-0B7E-7B89C6E2297C}"/>
              </a:ext>
            </a:extLst>
          </p:cNvPr>
          <p:cNvSpPr txBox="1"/>
          <p:nvPr/>
        </p:nvSpPr>
        <p:spPr>
          <a:xfrm>
            <a:off x="901798" y="4434812"/>
            <a:ext cx="1005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User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BA5593-EB03-0D2C-DEF5-35C39E299583}"/>
              </a:ext>
            </a:extLst>
          </p:cNvPr>
          <p:cNvSpPr txBox="1"/>
          <p:nvPr/>
        </p:nvSpPr>
        <p:spPr>
          <a:xfrm>
            <a:off x="7362367" y="1199511"/>
            <a:ext cx="12479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Functional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6699FD5-76AA-1640-C1F4-3D762EB22435}"/>
              </a:ext>
            </a:extLst>
          </p:cNvPr>
          <p:cNvSpPr txBox="1"/>
          <p:nvPr/>
        </p:nvSpPr>
        <p:spPr>
          <a:xfrm>
            <a:off x="7986324" y="1673111"/>
            <a:ext cx="1860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Non-Functional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9824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89051" y="343103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52" name="직선 연결선 51"/>
          <p:cNvCxnSpPr/>
          <p:nvPr/>
        </p:nvCxnSpPr>
        <p:spPr>
          <a:xfrm>
            <a:off x="9756813" y="390874"/>
            <a:ext cx="0" cy="5717827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5222" y="171792"/>
            <a:ext cx="573294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b="1" dirty="0">
                <a:solidFill>
                  <a:prstClr val="white"/>
                </a:solidFill>
              </a:rPr>
              <a:t>Plan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53" name="TextBox 52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5E02433D-3D94-F6A9-5C13-A10654EE833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2612" y="889087"/>
            <a:ext cx="7166206" cy="5014519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57165A0-2460-06EA-815C-B567886F3808}"/>
              </a:ext>
            </a:extLst>
          </p:cNvPr>
          <p:cNvSpPr/>
          <p:nvPr/>
        </p:nvSpPr>
        <p:spPr>
          <a:xfrm>
            <a:off x="1705967" y="872006"/>
            <a:ext cx="3533853" cy="1384081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7560D8F-F162-5147-BFD6-552432C0F776}"/>
              </a:ext>
            </a:extLst>
          </p:cNvPr>
          <p:cNvSpPr txBox="1"/>
          <p:nvPr/>
        </p:nvSpPr>
        <p:spPr>
          <a:xfrm>
            <a:off x="1473096" y="515218"/>
            <a:ext cx="1769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a드림고딕2" panose="02020600000000000000" pitchFamily="18" charset="-127"/>
                <a:ea typeface="a드림고딕2" panose="02020600000000000000" pitchFamily="18" charset="-127"/>
              </a:rPr>
              <a:t>User account</a:t>
            </a:r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A7BD46C-4D4B-99BD-9CD0-DBC8428987A7}"/>
              </a:ext>
            </a:extLst>
          </p:cNvPr>
          <p:cNvSpPr/>
          <p:nvPr/>
        </p:nvSpPr>
        <p:spPr>
          <a:xfrm>
            <a:off x="1768675" y="2140768"/>
            <a:ext cx="2443729" cy="1284288"/>
          </a:xfrm>
          <a:prstGeom prst="rect">
            <a:avLst/>
          </a:prstGeom>
          <a:noFill/>
          <a:ln w="38100">
            <a:solidFill>
              <a:srgbClr val="417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B75B990-22E5-86DF-0F44-3020C3ECBED4}"/>
              </a:ext>
            </a:extLst>
          </p:cNvPr>
          <p:cNvSpPr txBox="1"/>
          <p:nvPr/>
        </p:nvSpPr>
        <p:spPr>
          <a:xfrm>
            <a:off x="992270" y="2891277"/>
            <a:ext cx="2315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Image Classification</a:t>
            </a:r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AC32830-7B5B-BF8B-8C9D-4C51171D6AFF}"/>
              </a:ext>
            </a:extLst>
          </p:cNvPr>
          <p:cNvSpPr/>
          <p:nvPr/>
        </p:nvSpPr>
        <p:spPr>
          <a:xfrm>
            <a:off x="5302166" y="4113592"/>
            <a:ext cx="2233168" cy="1743292"/>
          </a:xfrm>
          <a:prstGeom prst="rect">
            <a:avLst/>
          </a:prstGeom>
          <a:noFill/>
          <a:ln w="38100">
            <a:solidFill>
              <a:srgbClr val="417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8756037-C16C-7370-91D6-BAF8F9D861EE}"/>
              </a:ext>
            </a:extLst>
          </p:cNvPr>
          <p:cNvSpPr txBox="1"/>
          <p:nvPr/>
        </p:nvSpPr>
        <p:spPr>
          <a:xfrm>
            <a:off x="6910787" y="5809710"/>
            <a:ext cx="11661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Database</a:t>
            </a:r>
            <a:endParaRPr lang="ko-KR" altLang="en-US" dirty="0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208F6B7-E1D4-99CD-4769-BC3E3745D28B}"/>
              </a:ext>
            </a:extLst>
          </p:cNvPr>
          <p:cNvSpPr/>
          <p:nvPr/>
        </p:nvSpPr>
        <p:spPr>
          <a:xfrm>
            <a:off x="1685126" y="3620771"/>
            <a:ext cx="2683674" cy="928372"/>
          </a:xfrm>
          <a:prstGeom prst="rect">
            <a:avLst/>
          </a:prstGeom>
          <a:noFill/>
          <a:ln w="38100">
            <a:solidFill>
              <a:srgbClr val="D824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81F497D-6ECE-0D44-0694-7FDE0AB0E2B4}"/>
              </a:ext>
            </a:extLst>
          </p:cNvPr>
          <p:cNvSpPr txBox="1"/>
          <p:nvPr/>
        </p:nvSpPr>
        <p:spPr>
          <a:xfrm>
            <a:off x="1051276" y="4581534"/>
            <a:ext cx="1309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Clustering</a:t>
            </a:r>
            <a:endParaRPr lang="ko-KR" altLang="en-US" dirty="0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DECAB25F-2320-F344-1F37-5F0957DD135A}"/>
              </a:ext>
            </a:extLst>
          </p:cNvPr>
          <p:cNvSpPr/>
          <p:nvPr/>
        </p:nvSpPr>
        <p:spPr>
          <a:xfrm>
            <a:off x="5663238" y="2780809"/>
            <a:ext cx="1719696" cy="928372"/>
          </a:xfrm>
          <a:prstGeom prst="rect">
            <a:avLst/>
          </a:prstGeom>
          <a:noFill/>
          <a:ln w="38100">
            <a:solidFill>
              <a:srgbClr val="D824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9C0CF2B-09F7-70BF-CC7C-B9E0065FEC6C}"/>
              </a:ext>
            </a:extLst>
          </p:cNvPr>
          <p:cNvSpPr txBox="1"/>
          <p:nvPr/>
        </p:nvSpPr>
        <p:spPr>
          <a:xfrm>
            <a:off x="6670217" y="2387355"/>
            <a:ext cx="1309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Update AI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557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3" grpId="0"/>
      <p:bldP spid="41" grpId="0" animBg="1"/>
      <p:bldP spid="42" grpId="0"/>
      <p:bldP spid="43" grpId="0" animBg="1"/>
      <p:bldP spid="44" grpId="0"/>
      <p:bldP spid="45" grpId="0" animBg="1"/>
      <p:bldP spid="46" grpId="0"/>
      <p:bldP spid="47" grpId="0" animBg="1"/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자유형 27"/>
          <p:cNvSpPr/>
          <p:nvPr/>
        </p:nvSpPr>
        <p:spPr>
          <a:xfrm>
            <a:off x="9656327" y="2305599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27" name="자유형 26"/>
          <p:cNvSpPr/>
          <p:nvPr/>
        </p:nvSpPr>
        <p:spPr>
          <a:xfrm>
            <a:off x="199245" y="1411877"/>
            <a:ext cx="2282942" cy="511065"/>
          </a:xfrm>
          <a:custGeom>
            <a:avLst/>
            <a:gdLst>
              <a:gd name="connsiteX0" fmla="*/ 130629 w 2282942"/>
              <a:gd name="connsiteY0" fmla="*/ 0 h 511065"/>
              <a:gd name="connsiteX1" fmla="*/ 1968381 w 2282942"/>
              <a:gd name="connsiteY1" fmla="*/ 0 h 511065"/>
              <a:gd name="connsiteX2" fmla="*/ 2099010 w 2282942"/>
              <a:gd name="connsiteY2" fmla="*/ 130629 h 511065"/>
              <a:gd name="connsiteX3" fmla="*/ 2060750 w 2282942"/>
              <a:gd name="connsiteY3" fmla="*/ 222998 h 511065"/>
              <a:gd name="connsiteX4" fmla="*/ 2020986 w 2282942"/>
              <a:gd name="connsiteY4" fmla="*/ 249807 h 511065"/>
              <a:gd name="connsiteX5" fmla="*/ 2152313 w 2282942"/>
              <a:gd name="connsiteY5" fmla="*/ 249807 h 511065"/>
              <a:gd name="connsiteX6" fmla="*/ 2282942 w 2282942"/>
              <a:gd name="connsiteY6" fmla="*/ 380436 h 511065"/>
              <a:gd name="connsiteX7" fmla="*/ 2152313 w 2282942"/>
              <a:gd name="connsiteY7" fmla="*/ 511065 h 511065"/>
              <a:gd name="connsiteX8" fmla="*/ 314561 w 2282942"/>
              <a:gd name="connsiteY8" fmla="*/ 511065 h 511065"/>
              <a:gd name="connsiteX9" fmla="*/ 183932 w 2282942"/>
              <a:gd name="connsiteY9" fmla="*/ 380436 h 511065"/>
              <a:gd name="connsiteX10" fmla="*/ 222193 w 2282942"/>
              <a:gd name="connsiteY10" fmla="*/ 288068 h 511065"/>
              <a:gd name="connsiteX11" fmla="*/ 261956 w 2282942"/>
              <a:gd name="connsiteY11" fmla="*/ 261258 h 511065"/>
              <a:gd name="connsiteX12" fmla="*/ 130629 w 2282942"/>
              <a:gd name="connsiteY12" fmla="*/ 261258 h 511065"/>
              <a:gd name="connsiteX13" fmla="*/ 0 w 2282942"/>
              <a:gd name="connsiteY13" fmla="*/ 130629 h 511065"/>
              <a:gd name="connsiteX14" fmla="*/ 130629 w 2282942"/>
              <a:gd name="connsiteY14" fmla="*/ 0 h 511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282942" h="511065">
                <a:moveTo>
                  <a:pt x="130629" y="0"/>
                </a:moveTo>
                <a:lnTo>
                  <a:pt x="1968381" y="0"/>
                </a:lnTo>
                <a:cubicBezTo>
                  <a:pt x="2040525" y="0"/>
                  <a:pt x="2099010" y="58485"/>
                  <a:pt x="2099010" y="130629"/>
                </a:cubicBezTo>
                <a:cubicBezTo>
                  <a:pt x="2099010" y="166701"/>
                  <a:pt x="2084389" y="199358"/>
                  <a:pt x="2060750" y="222998"/>
                </a:cubicBezTo>
                <a:lnTo>
                  <a:pt x="2020986" y="249807"/>
                </a:lnTo>
                <a:lnTo>
                  <a:pt x="2152313" y="249807"/>
                </a:lnTo>
                <a:cubicBezTo>
                  <a:pt x="2224457" y="249807"/>
                  <a:pt x="2282942" y="308292"/>
                  <a:pt x="2282942" y="380436"/>
                </a:cubicBezTo>
                <a:cubicBezTo>
                  <a:pt x="2282942" y="452580"/>
                  <a:pt x="2224457" y="511065"/>
                  <a:pt x="2152313" y="511065"/>
                </a:cubicBezTo>
                <a:lnTo>
                  <a:pt x="314561" y="511065"/>
                </a:lnTo>
                <a:cubicBezTo>
                  <a:pt x="242417" y="511065"/>
                  <a:pt x="183932" y="452580"/>
                  <a:pt x="183932" y="380436"/>
                </a:cubicBezTo>
                <a:cubicBezTo>
                  <a:pt x="183932" y="344364"/>
                  <a:pt x="198553" y="311707"/>
                  <a:pt x="222193" y="288068"/>
                </a:cubicBezTo>
                <a:lnTo>
                  <a:pt x="261956" y="261258"/>
                </a:lnTo>
                <a:lnTo>
                  <a:pt x="130629" y="261258"/>
                </a:lnTo>
                <a:cubicBezTo>
                  <a:pt x="58485" y="261258"/>
                  <a:pt x="0" y="202773"/>
                  <a:pt x="0" y="130629"/>
                </a:cubicBezTo>
                <a:cubicBezTo>
                  <a:pt x="0" y="58485"/>
                  <a:pt x="58485" y="0"/>
                  <a:pt x="130629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31421" y="390874"/>
            <a:ext cx="10813143" cy="581699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자유형 13"/>
          <p:cNvSpPr/>
          <p:nvPr/>
        </p:nvSpPr>
        <p:spPr>
          <a:xfrm>
            <a:off x="483052" y="6112329"/>
            <a:ext cx="11223172" cy="644072"/>
          </a:xfrm>
          <a:custGeom>
            <a:avLst/>
            <a:gdLst>
              <a:gd name="connsiteX0" fmla="*/ 1444735 w 11223172"/>
              <a:gd name="connsiteY0" fmla="*/ 572861 h 726623"/>
              <a:gd name="connsiteX1" fmla="*/ 1444735 w 11223172"/>
              <a:gd name="connsiteY1" fmla="*/ 572862 h 726623"/>
              <a:gd name="connsiteX2" fmla="*/ 1444735 w 11223172"/>
              <a:gd name="connsiteY2" fmla="*/ 572862 h 726623"/>
              <a:gd name="connsiteX3" fmla="*/ 495300 w 11223172"/>
              <a:gd name="connsiteY3" fmla="*/ 318406 h 726623"/>
              <a:gd name="connsiteX4" fmla="*/ 495301 w 11223172"/>
              <a:gd name="connsiteY4" fmla="*/ 318407 h 726623"/>
              <a:gd name="connsiteX5" fmla="*/ 495300 w 11223172"/>
              <a:gd name="connsiteY5" fmla="*/ 318407 h 726623"/>
              <a:gd name="connsiteX6" fmla="*/ 0 w 11223172"/>
              <a:gd name="connsiteY6" fmla="*/ 106135 h 726623"/>
              <a:gd name="connsiteX7" fmla="*/ 0 w 11223172"/>
              <a:gd name="connsiteY7" fmla="*/ 106136 h 726623"/>
              <a:gd name="connsiteX8" fmla="*/ 0 w 11223172"/>
              <a:gd name="connsiteY8" fmla="*/ 106136 h 726623"/>
              <a:gd name="connsiteX9" fmla="*/ 106136 w 11223172"/>
              <a:gd name="connsiteY9" fmla="*/ 0 h 726623"/>
              <a:gd name="connsiteX10" fmla="*/ 11117036 w 11223172"/>
              <a:gd name="connsiteY10" fmla="*/ 0 h 726623"/>
              <a:gd name="connsiteX11" fmla="*/ 11223172 w 11223172"/>
              <a:gd name="connsiteY11" fmla="*/ 106136 h 726623"/>
              <a:gd name="connsiteX12" fmla="*/ 11223171 w 11223172"/>
              <a:gd name="connsiteY12" fmla="*/ 106136 h 726623"/>
              <a:gd name="connsiteX13" fmla="*/ 11117035 w 11223172"/>
              <a:gd name="connsiteY13" fmla="*/ 212272 h 726623"/>
              <a:gd name="connsiteX14" fmla="*/ 10361170 w 11223172"/>
              <a:gd name="connsiteY14" fmla="*/ 212272 h 726623"/>
              <a:gd name="connsiteX15" fmla="*/ 10402478 w 11223172"/>
              <a:gd name="connsiteY15" fmla="*/ 220612 h 726623"/>
              <a:gd name="connsiteX16" fmla="*/ 10467301 w 11223172"/>
              <a:gd name="connsiteY16" fmla="*/ 318407 h 726623"/>
              <a:gd name="connsiteX17" fmla="*/ 10467300 w 11223172"/>
              <a:gd name="connsiteY17" fmla="*/ 318407 h 726623"/>
              <a:gd name="connsiteX18" fmla="*/ 10361164 w 11223172"/>
              <a:gd name="connsiteY18" fmla="*/ 424543 h 726623"/>
              <a:gd name="connsiteX19" fmla="*/ 9129930 w 11223172"/>
              <a:gd name="connsiteY19" fmla="*/ 424543 h 726623"/>
              <a:gd name="connsiteX20" fmla="*/ 9162826 w 11223172"/>
              <a:gd name="connsiteY20" fmla="*/ 431185 h 726623"/>
              <a:gd name="connsiteX21" fmla="*/ 9256736 w 11223172"/>
              <a:gd name="connsiteY21" fmla="*/ 572862 h 726623"/>
              <a:gd name="connsiteX22" fmla="*/ 9256735 w 11223172"/>
              <a:gd name="connsiteY22" fmla="*/ 572862 h 726623"/>
              <a:gd name="connsiteX23" fmla="*/ 9102974 w 11223172"/>
              <a:gd name="connsiteY23" fmla="*/ 726623 h 726623"/>
              <a:gd name="connsiteX24" fmla="*/ 1598496 w 11223172"/>
              <a:gd name="connsiteY24" fmla="*/ 726622 h 726623"/>
              <a:gd name="connsiteX25" fmla="*/ 1456818 w 11223172"/>
              <a:gd name="connsiteY25" fmla="*/ 632712 h 726623"/>
              <a:gd name="connsiteX26" fmla="*/ 1444735 w 11223172"/>
              <a:gd name="connsiteY26" fmla="*/ 572862 h 726623"/>
              <a:gd name="connsiteX27" fmla="*/ 1456818 w 11223172"/>
              <a:gd name="connsiteY27" fmla="*/ 513011 h 726623"/>
              <a:gd name="connsiteX28" fmla="*/ 1538645 w 11223172"/>
              <a:gd name="connsiteY28" fmla="*/ 431185 h 726623"/>
              <a:gd name="connsiteX29" fmla="*/ 1571545 w 11223172"/>
              <a:gd name="connsiteY29" fmla="*/ 424542 h 726623"/>
              <a:gd name="connsiteX30" fmla="*/ 601436 w 11223172"/>
              <a:gd name="connsiteY30" fmla="*/ 424542 h 726623"/>
              <a:gd name="connsiteX31" fmla="*/ 503641 w 11223172"/>
              <a:gd name="connsiteY31" fmla="*/ 359719 h 726623"/>
              <a:gd name="connsiteX32" fmla="*/ 495301 w 11223172"/>
              <a:gd name="connsiteY32" fmla="*/ 318407 h 726623"/>
              <a:gd name="connsiteX33" fmla="*/ 503641 w 11223172"/>
              <a:gd name="connsiteY33" fmla="*/ 277094 h 726623"/>
              <a:gd name="connsiteX34" fmla="*/ 560123 w 11223172"/>
              <a:gd name="connsiteY34" fmla="*/ 220612 h 726623"/>
              <a:gd name="connsiteX35" fmla="*/ 601436 w 11223172"/>
              <a:gd name="connsiteY35" fmla="*/ 212271 h 726623"/>
              <a:gd name="connsiteX36" fmla="*/ 106136 w 11223172"/>
              <a:gd name="connsiteY36" fmla="*/ 212271 h 726623"/>
              <a:gd name="connsiteX37" fmla="*/ 8341 w 11223172"/>
              <a:gd name="connsiteY37" fmla="*/ 147448 h 726623"/>
              <a:gd name="connsiteX38" fmla="*/ 0 w 11223172"/>
              <a:gd name="connsiteY38" fmla="*/ 106136 h 726623"/>
              <a:gd name="connsiteX39" fmla="*/ 8341 w 11223172"/>
              <a:gd name="connsiteY39" fmla="*/ 64823 h 726623"/>
              <a:gd name="connsiteX40" fmla="*/ 106136 w 11223172"/>
              <a:gd name="connsiteY40" fmla="*/ 0 h 726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223172" h="726623">
                <a:moveTo>
                  <a:pt x="1444735" y="572861"/>
                </a:moveTo>
                <a:lnTo>
                  <a:pt x="1444735" y="572862"/>
                </a:lnTo>
                <a:lnTo>
                  <a:pt x="1444735" y="572862"/>
                </a:lnTo>
                <a:close/>
                <a:moveTo>
                  <a:pt x="495300" y="318406"/>
                </a:moveTo>
                <a:lnTo>
                  <a:pt x="495301" y="318407"/>
                </a:lnTo>
                <a:lnTo>
                  <a:pt x="495300" y="318407"/>
                </a:lnTo>
                <a:close/>
                <a:moveTo>
                  <a:pt x="0" y="106135"/>
                </a:moveTo>
                <a:lnTo>
                  <a:pt x="0" y="106136"/>
                </a:lnTo>
                <a:lnTo>
                  <a:pt x="0" y="106136"/>
                </a:lnTo>
                <a:close/>
                <a:moveTo>
                  <a:pt x="106136" y="0"/>
                </a:moveTo>
                <a:lnTo>
                  <a:pt x="11117036" y="0"/>
                </a:lnTo>
                <a:cubicBezTo>
                  <a:pt x="11175653" y="0"/>
                  <a:pt x="11223172" y="47519"/>
                  <a:pt x="11223172" y="106136"/>
                </a:cubicBezTo>
                <a:lnTo>
                  <a:pt x="11223171" y="106136"/>
                </a:lnTo>
                <a:cubicBezTo>
                  <a:pt x="11223171" y="164753"/>
                  <a:pt x="11175652" y="212272"/>
                  <a:pt x="11117035" y="212272"/>
                </a:cubicBezTo>
                <a:lnTo>
                  <a:pt x="10361170" y="212272"/>
                </a:lnTo>
                <a:lnTo>
                  <a:pt x="10402478" y="220612"/>
                </a:lnTo>
                <a:cubicBezTo>
                  <a:pt x="10440572" y="236724"/>
                  <a:pt x="10467301" y="274445"/>
                  <a:pt x="10467301" y="318407"/>
                </a:cubicBezTo>
                <a:lnTo>
                  <a:pt x="10467300" y="318407"/>
                </a:lnTo>
                <a:cubicBezTo>
                  <a:pt x="10467300" y="377024"/>
                  <a:pt x="10419781" y="424543"/>
                  <a:pt x="10361164" y="424543"/>
                </a:cubicBezTo>
                <a:lnTo>
                  <a:pt x="9129930" y="424543"/>
                </a:lnTo>
                <a:lnTo>
                  <a:pt x="9162826" y="431185"/>
                </a:lnTo>
                <a:cubicBezTo>
                  <a:pt x="9218013" y="454527"/>
                  <a:pt x="9256736" y="509172"/>
                  <a:pt x="9256736" y="572862"/>
                </a:cubicBezTo>
                <a:lnTo>
                  <a:pt x="9256735" y="572862"/>
                </a:lnTo>
                <a:cubicBezTo>
                  <a:pt x="9256735" y="657782"/>
                  <a:pt x="9187894" y="726623"/>
                  <a:pt x="9102974" y="726623"/>
                </a:cubicBezTo>
                <a:lnTo>
                  <a:pt x="1598496" y="726622"/>
                </a:lnTo>
                <a:cubicBezTo>
                  <a:pt x="1534806" y="726622"/>
                  <a:pt x="1480161" y="687899"/>
                  <a:pt x="1456818" y="632712"/>
                </a:cubicBezTo>
                <a:lnTo>
                  <a:pt x="1444735" y="572862"/>
                </a:lnTo>
                <a:lnTo>
                  <a:pt x="1456818" y="513011"/>
                </a:lnTo>
                <a:cubicBezTo>
                  <a:pt x="1472380" y="476220"/>
                  <a:pt x="1501854" y="446746"/>
                  <a:pt x="1538645" y="431185"/>
                </a:cubicBezTo>
                <a:lnTo>
                  <a:pt x="1571545" y="424542"/>
                </a:lnTo>
                <a:lnTo>
                  <a:pt x="601436" y="424542"/>
                </a:lnTo>
                <a:cubicBezTo>
                  <a:pt x="557474" y="424542"/>
                  <a:pt x="519753" y="397813"/>
                  <a:pt x="503641" y="359719"/>
                </a:cubicBezTo>
                <a:lnTo>
                  <a:pt x="495301" y="318407"/>
                </a:lnTo>
                <a:lnTo>
                  <a:pt x="503641" y="277094"/>
                </a:lnTo>
                <a:cubicBezTo>
                  <a:pt x="514383" y="251699"/>
                  <a:pt x="534728" y="231354"/>
                  <a:pt x="560123" y="220612"/>
                </a:cubicBezTo>
                <a:lnTo>
                  <a:pt x="601436" y="212271"/>
                </a:lnTo>
                <a:lnTo>
                  <a:pt x="106136" y="212271"/>
                </a:lnTo>
                <a:cubicBezTo>
                  <a:pt x="62174" y="212271"/>
                  <a:pt x="24453" y="185542"/>
                  <a:pt x="8341" y="147448"/>
                </a:cubicBezTo>
                <a:lnTo>
                  <a:pt x="0" y="106136"/>
                </a:lnTo>
                <a:lnTo>
                  <a:pt x="8341" y="64823"/>
                </a:lnTo>
                <a:cubicBezTo>
                  <a:pt x="24453" y="26730"/>
                  <a:pt x="62174" y="0"/>
                  <a:pt x="10613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940101" y="171792"/>
            <a:ext cx="578415" cy="57841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700" dirty="0">
                <a:solidFill>
                  <a:prstClr val="white"/>
                </a:solidFill>
              </a:rPr>
              <a:t>Data</a:t>
            </a:r>
            <a:endParaRPr lang="ko-KR" altLang="en-US" sz="1050" b="1" dirty="0">
              <a:solidFill>
                <a:prstClr val="white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1201087" y="232753"/>
            <a:ext cx="54000" cy="5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23" name="그룹 22"/>
          <p:cNvGrpSpPr/>
          <p:nvPr/>
        </p:nvGrpSpPr>
        <p:grpSpPr>
          <a:xfrm>
            <a:off x="1340716" y="5578637"/>
            <a:ext cx="9784627" cy="923809"/>
            <a:chOff x="1340716" y="5578637"/>
            <a:chExt cx="9784627" cy="923809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89143" y="5578637"/>
              <a:ext cx="636200" cy="636200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67507" y="6108701"/>
              <a:ext cx="306845" cy="306845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98736" y="5916614"/>
              <a:ext cx="409527" cy="409527"/>
            </a:xfrm>
            <a:prstGeom prst="rect">
              <a:avLst/>
            </a:prstGeom>
          </p:spPr>
        </p:pic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7604" y="5916614"/>
              <a:ext cx="384174" cy="384174"/>
            </a:xfrm>
            <a:prstGeom prst="rect">
              <a:avLst/>
            </a:prstGeom>
          </p:spPr>
        </p:pic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989" y="5638799"/>
              <a:ext cx="676275" cy="676275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6813" y="5724377"/>
              <a:ext cx="599454" cy="599454"/>
            </a:xfrm>
            <a:prstGeom prst="rect">
              <a:avLst/>
            </a:prstGeom>
          </p:spPr>
        </p:pic>
        <p:pic>
          <p:nvPicPr>
            <p:cNvPr id="21" name="그림 20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81" y="6207872"/>
              <a:ext cx="294574" cy="294574"/>
            </a:xfrm>
            <a:prstGeom prst="rect">
              <a:avLst/>
            </a:prstGeom>
          </p:spPr>
        </p:pic>
        <p:pic>
          <p:nvPicPr>
            <p:cNvPr id="22" name="그림 21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0716" y="6044293"/>
              <a:ext cx="365252" cy="365252"/>
            </a:xfrm>
            <a:prstGeom prst="rect">
              <a:avLst/>
            </a:prstGeom>
          </p:spPr>
        </p:pic>
      </p:grpSp>
      <p:sp>
        <p:nvSpPr>
          <p:cNvPr id="24" name="직사각형 23"/>
          <p:cNvSpPr/>
          <p:nvPr/>
        </p:nvSpPr>
        <p:spPr>
          <a:xfrm>
            <a:off x="1109775" y="1437633"/>
            <a:ext cx="6703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chemeClr val="bg1">
                    <a:lumMod val="50000"/>
                  </a:schemeClr>
                </a:solidFill>
                <a:latin typeface="a드림고딕3" panose="02020600000000000000" pitchFamily="18" charset="-127"/>
                <a:ea typeface="a드림고딕3" panose="02020600000000000000" pitchFamily="18" charset="-127"/>
              </a:rPr>
              <a:t>구현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92501" y="872007"/>
            <a:ext cx="36286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Implementation</a:t>
            </a:r>
          </a:p>
        </p:txBody>
      </p:sp>
      <p:cxnSp>
        <p:nvCxnSpPr>
          <p:cNvPr id="40" name="직선 연결선 39"/>
          <p:cNvCxnSpPr/>
          <p:nvPr/>
        </p:nvCxnSpPr>
        <p:spPr>
          <a:xfrm>
            <a:off x="688066" y="4352925"/>
            <a:ext cx="10813143" cy="9525"/>
          </a:xfrm>
          <a:prstGeom prst="line">
            <a:avLst/>
          </a:prstGeom>
          <a:ln w="25400">
            <a:solidFill>
              <a:srgbClr val="7030A0">
                <a:alpha val="21000"/>
              </a:srgb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549855" y="6318825"/>
            <a:ext cx="49164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AI </a:t>
            </a:r>
            <a:r>
              <a:rPr lang="ko-KR" altLang="en-US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핵심기술 기반 실무 프로젝트 </a:t>
            </a:r>
            <a:r>
              <a:rPr lang="en-US" altLang="ko-KR" sz="1200" dirty="0">
                <a:latin typeface="a드림고딕4" panose="02020600000000000000" pitchFamily="18" charset="-127"/>
                <a:ea typeface="a드림고딕4" panose="02020600000000000000" pitchFamily="18" charset="-127"/>
              </a:rPr>
              <a:t>1</a:t>
            </a:r>
            <a:endParaRPr lang="en-US" sz="1200" dirty="0">
              <a:latin typeface="a드림고딕4" panose="02020600000000000000" pitchFamily="18" charset="-127"/>
              <a:ea typeface="a드림고딕4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69315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200" dirty="0">
            <a:latin typeface="a드림고딕4" panose="02020600000000000000" pitchFamily="18" charset="-127"/>
            <a:ea typeface="a드림고딕4" panose="02020600000000000000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3967</TotalTime>
  <Words>288</Words>
  <Application>Microsoft Office PowerPoint</Application>
  <PresentationFormat>와이드스크린</PresentationFormat>
  <Paragraphs>85</Paragraphs>
  <Slides>12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Arial</vt:lpstr>
      <vt:lpstr>a드림고딕4</vt:lpstr>
      <vt:lpstr>Calibri</vt:lpstr>
      <vt:lpstr>a드림고딕5</vt:lpstr>
      <vt:lpstr>a드림고딕3</vt:lpstr>
      <vt:lpstr>맑은 고딕</vt:lpstr>
      <vt:lpstr>a드림고딕2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PSJ</cp:lastModifiedBy>
  <cp:revision>558</cp:revision>
  <dcterms:created xsi:type="dcterms:W3CDTF">2018-08-02T07:05:36Z</dcterms:created>
  <dcterms:modified xsi:type="dcterms:W3CDTF">2022-06-09T16:30:57Z</dcterms:modified>
</cp:coreProperties>
</file>

<file path=docProps/thumbnail.jpeg>
</file>